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96" r:id="rId4"/>
    <p:sldId id="278" r:id="rId5"/>
    <p:sldId id="285" r:id="rId6"/>
    <p:sldId id="281" r:id="rId7"/>
    <p:sldId id="280" r:id="rId8"/>
    <p:sldId id="282" r:id="rId9"/>
    <p:sldId id="288" r:id="rId10"/>
    <p:sldId id="279" r:id="rId11"/>
    <p:sldId id="283" r:id="rId12"/>
    <p:sldId id="287" r:id="rId13"/>
    <p:sldId id="293" r:id="rId14"/>
    <p:sldId id="290" r:id="rId15"/>
    <p:sldId id="295" r:id="rId16"/>
    <p:sldId id="294" r:id="rId17"/>
    <p:sldId id="291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E6455E7-D709-44AB-81DC-6C060071662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756C4A-E07F-4793-9068-AC9DA410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55E7-D709-44AB-81DC-6C060071662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C4A-E07F-4793-9068-AC9DA410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55E7-D709-44AB-81DC-6C060071662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C4A-E07F-4793-9068-AC9DA410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55E7-D709-44AB-81DC-6C060071662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C4A-E07F-4793-9068-AC9DA410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55E7-D709-44AB-81DC-6C060071662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C4A-E07F-4793-9068-AC9DA410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55E7-D709-44AB-81DC-6C060071662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C4A-E07F-4793-9068-AC9DA410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6455E7-D709-44AB-81DC-6C060071662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756C4A-E07F-4793-9068-AC9DA4100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E6455E7-D709-44AB-81DC-6C060071662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756C4A-E07F-4793-9068-AC9DA410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55E7-D709-44AB-81DC-6C060071662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C4A-E07F-4793-9068-AC9DA410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55E7-D709-44AB-81DC-6C060071662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C4A-E07F-4793-9068-AC9DA410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55E7-D709-44AB-81DC-6C060071662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6C4A-E07F-4793-9068-AC9DA410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E6455E7-D709-44AB-81DC-6C0600716623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756C4A-E07F-4793-9068-AC9DA4100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8458200" cy="1470025"/>
          </a:xfrm>
        </p:spPr>
        <p:txBody>
          <a:bodyPr/>
          <a:lstStyle/>
          <a:p>
            <a:pPr algn="ctr"/>
            <a:r>
              <a:rPr lang="ru-RU" dirty="0" smtClean="0"/>
              <a:t>Старинные русские меры длины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49530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Ученица 5 класса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МБОУ школы №10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Мысягина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Анастасия.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C:\Users\Пользователь\Pictures\9472-23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181012"/>
            <a:ext cx="3857652" cy="26769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/>
          <a:lstStyle/>
          <a:p>
            <a:r>
              <a:rPr lang="ru-RU" sz="3600" dirty="0" smtClean="0"/>
              <a:t>Пядь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/>
          <a:lstStyle/>
          <a:p>
            <a:r>
              <a:rPr lang="ru-RU" dirty="0" smtClean="0"/>
              <a:t> старорусская единица измерения длины. С 1835 года была приравнена к 7 английским дюймам (17,78 см). </a:t>
            </a:r>
            <a:endParaRPr lang="ru-RU" dirty="0"/>
          </a:p>
        </p:txBody>
      </p:sp>
      <p:pic>
        <p:nvPicPr>
          <p:cNvPr id="6146" name="Picture 2" descr="C:\Users\Пользователь\Pictures\dIGTiZRl3w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6058"/>
            <a:ext cx="7382768" cy="407194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Pictures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Шаг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расстояние между пятками или носками шагающего человека. Средняя длина шага равна 71 см.</a:t>
            </a:r>
            <a:endParaRPr lang="ru-RU" dirty="0"/>
          </a:p>
        </p:txBody>
      </p:sp>
      <p:pic>
        <p:nvPicPr>
          <p:cNvPr id="9218" name="Picture 2" descr="C:\Users\Пользователь\Pictures\Девоч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12976"/>
            <a:ext cx="3057500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меры длины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1-киллометр (км)</a:t>
            </a:r>
          </a:p>
          <a:p>
            <a:r>
              <a:rPr lang="ru-RU" dirty="0" smtClean="0"/>
              <a:t>2-Метр (м)</a:t>
            </a:r>
          </a:p>
          <a:p>
            <a:r>
              <a:rPr lang="ru-RU" dirty="0" smtClean="0"/>
              <a:t>3-Дециметр (дм)</a:t>
            </a:r>
          </a:p>
          <a:p>
            <a:r>
              <a:rPr lang="ru-RU" dirty="0" smtClean="0"/>
              <a:t>4-Сантиметр (см)</a:t>
            </a:r>
          </a:p>
          <a:p>
            <a:r>
              <a:rPr lang="ru-RU" dirty="0" smtClean="0"/>
              <a:t>5-Миллиметр (мм)</a:t>
            </a:r>
          </a:p>
          <a:p>
            <a:endParaRPr lang="ru-RU" dirty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На семи верстах один с денежкой Аким.</a:t>
            </a:r>
          </a:p>
          <a:p>
            <a:pPr lvl="0"/>
            <a:r>
              <a:rPr lang="ru-RU" dirty="0" smtClean="0"/>
              <a:t>Муж на вершок, жена на сяжок; муж на пядень, жена на сажень.</a:t>
            </a:r>
          </a:p>
          <a:p>
            <a:pPr lvl="0"/>
            <a:r>
              <a:rPr lang="ru-RU" dirty="0" smtClean="0"/>
              <a:t>Ты на безмен, а он с аршином.</a:t>
            </a:r>
          </a:p>
          <a:p>
            <a:pPr lvl="0"/>
            <a:r>
              <a:rPr lang="ru-RU" dirty="0" smtClean="0"/>
              <a:t>Невеста в пол –о </a:t>
            </a:r>
            <a:r>
              <a:rPr lang="ru-RU" dirty="0" err="1" smtClean="0"/>
              <a:t>сьма</a:t>
            </a:r>
            <a:r>
              <a:rPr lang="ru-RU" dirty="0" smtClean="0"/>
              <a:t> аршина, а поперек себя половина.</a:t>
            </a:r>
          </a:p>
          <a:p>
            <a:pPr lvl="0"/>
            <a:r>
              <a:rPr lang="ru-RU" dirty="0" smtClean="0"/>
              <a:t>Аршин на сукно, кувшин на вино.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Старинные меры длины в художественной литературе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А.С.Пушкин  «Зимняя дорога»</a:t>
            </a:r>
          </a:p>
          <a:p>
            <a:r>
              <a:rPr lang="ru-RU" dirty="0" smtClean="0"/>
              <a:t>...... Ни огня, ни черной хаты, </a:t>
            </a:r>
          </a:p>
          <a:p>
            <a:r>
              <a:rPr lang="ru-RU" dirty="0" smtClean="0"/>
              <a:t> Глушь и снег.... Навстречу мне </a:t>
            </a:r>
          </a:p>
          <a:p>
            <a:r>
              <a:rPr lang="ru-RU" dirty="0" smtClean="0"/>
              <a:t>    Только </a:t>
            </a:r>
            <a:r>
              <a:rPr lang="ru-RU" b="1" dirty="0" smtClean="0"/>
              <a:t>версты </a:t>
            </a:r>
            <a:r>
              <a:rPr lang="ru-RU" dirty="0" smtClean="0"/>
              <a:t>полосаты </a:t>
            </a:r>
          </a:p>
          <a:p>
            <a:r>
              <a:rPr lang="ru-RU" dirty="0" smtClean="0"/>
              <a:t>    Попадаются </a:t>
            </a:r>
            <a:r>
              <a:rPr lang="ru-RU" dirty="0" err="1" smtClean="0"/>
              <a:t>одне</a:t>
            </a:r>
            <a:r>
              <a:rPr lang="ru-RU" dirty="0" smtClean="0"/>
              <a:t> ...</a:t>
            </a:r>
          </a:p>
          <a:p>
            <a:r>
              <a:rPr lang="ru-RU" dirty="0" smtClean="0"/>
              <a:t>«Сказка о царе Султане»</a:t>
            </a:r>
          </a:p>
          <a:p>
            <a:r>
              <a:rPr lang="ru-RU" dirty="0" smtClean="0"/>
              <a:t>Наступает срок родин;</a:t>
            </a:r>
          </a:p>
          <a:p>
            <a:r>
              <a:rPr lang="ru-RU" dirty="0" smtClean="0"/>
              <a:t>Сына бог им дал в аршин,…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Исследования:</a:t>
            </a: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202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8456"/>
                <a:gridCol w="2273384"/>
                <a:gridCol w="1645920"/>
                <a:gridCol w="1645920"/>
                <a:gridCol w="1645920"/>
              </a:tblGrid>
              <a:tr h="531440">
                <a:tc>
                  <a:txBody>
                    <a:bodyPr/>
                    <a:lstStyle/>
                    <a:p>
                      <a:r>
                        <a:rPr lang="ru-RU" dirty="0" smtClean="0"/>
                        <a:t>    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Фамилия ученика      (</a:t>
                      </a:r>
                      <a:r>
                        <a:rPr lang="ru-RU" dirty="0" err="1" smtClean="0"/>
                        <a:t>цы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Рост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 в локтях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 в аршинах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Мысягина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Анастасия.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144см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Ванышева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Ксения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154см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Чураева Ирина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145см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3057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узнала, какие были русские меры длины, как их использовали.</a:t>
            </a:r>
          </a:p>
        </p:txBody>
      </p:sp>
      <p:pic>
        <p:nvPicPr>
          <p:cNvPr id="1026" name="Picture 2" descr="C:\Users\Пользователь\Pictures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04248" y="3573016"/>
            <a:ext cx="1259632" cy="2797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Пользователь\Pictures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00438"/>
            <a:ext cx="2545977" cy="27107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1)Интернет.</a:t>
            </a:r>
            <a:r>
              <a:rPr lang="en-US" dirty="0" smtClean="0"/>
              <a:t> </a:t>
            </a:r>
            <a:endParaRPr lang="ru-RU" sz="1300" dirty="0" smtClean="0"/>
          </a:p>
          <a:p>
            <a:r>
              <a:rPr lang="ru-RU" sz="2000" dirty="0" smtClean="0"/>
              <a:t>2)Учебник по математике 5 класса </a:t>
            </a:r>
          </a:p>
          <a:p>
            <a:r>
              <a:rPr lang="ru-RU" sz="2000" dirty="0" smtClean="0"/>
              <a:t>Авторы: С. М. Никольский, М. К. Потапов, Н. Н. Решетников</a:t>
            </a:r>
          </a:p>
          <a:p>
            <a:r>
              <a:rPr lang="ru-RU" sz="2000" dirty="0" smtClean="0"/>
              <a:t> А. В. </a:t>
            </a:r>
            <a:r>
              <a:rPr lang="ru-RU" sz="2000" dirty="0" err="1" smtClean="0"/>
              <a:t>Шевкин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5148064" cy="4725144"/>
          </a:xfrm>
        </p:spPr>
        <p:txBody>
          <a:bodyPr>
            <a:normAutofit/>
          </a:bodyPr>
          <a:lstStyle/>
          <a:p>
            <a:r>
              <a:rPr lang="ru-RU" dirty="0" smtClean="0"/>
              <a:t>узнать старинные русские меры длины и как их использовали.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Pictures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2880320" cy="237626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Pictures\175238_html_4f67a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07145"/>
            <a:ext cx="5004048" cy="34508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Локоть</a:t>
            </a:r>
            <a:endParaRPr lang="ru-RU" dirty="0" smtClean="0"/>
          </a:p>
          <a:p>
            <a:r>
              <a:rPr lang="ru-RU" dirty="0" smtClean="0"/>
              <a:t>Сажень</a:t>
            </a:r>
            <a:endParaRPr lang="ru-RU" dirty="0" smtClean="0"/>
          </a:p>
          <a:p>
            <a:r>
              <a:rPr lang="ru-RU" dirty="0" smtClean="0"/>
              <a:t>Аршин</a:t>
            </a:r>
          </a:p>
          <a:p>
            <a:r>
              <a:rPr lang="ru-RU" dirty="0" smtClean="0"/>
              <a:t>Верста</a:t>
            </a:r>
          </a:p>
          <a:p>
            <a:r>
              <a:rPr lang="ru-RU" dirty="0" smtClean="0"/>
              <a:t>Пядь</a:t>
            </a:r>
          </a:p>
          <a:p>
            <a:r>
              <a:rPr lang="ru-RU" dirty="0" smtClean="0"/>
              <a:t>Вершок</a:t>
            </a:r>
          </a:p>
          <a:p>
            <a:r>
              <a:rPr lang="ru-RU" dirty="0" smtClean="0"/>
              <a:t>Шаг</a:t>
            </a:r>
            <a:endParaRPr lang="ru-RU" dirty="0" smtClean="0"/>
          </a:p>
          <a:p>
            <a:r>
              <a:rPr lang="ru-RU" dirty="0" smtClean="0"/>
              <a:t>Современные </a:t>
            </a:r>
            <a:r>
              <a:rPr lang="ru-RU" dirty="0" smtClean="0"/>
              <a:t>меры длины</a:t>
            </a:r>
          </a:p>
          <a:p>
            <a:r>
              <a:rPr lang="ru-RU" dirty="0" smtClean="0"/>
              <a:t>Пословицы</a:t>
            </a:r>
          </a:p>
          <a:p>
            <a:r>
              <a:rPr lang="ru-RU" dirty="0" smtClean="0"/>
              <a:t>Исследование</a:t>
            </a:r>
          </a:p>
          <a:p>
            <a:r>
              <a:rPr lang="ru-RU" dirty="0" smtClean="0"/>
              <a:t>Вывод</a:t>
            </a:r>
          </a:p>
          <a:p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31746" name="Picture 2" descr="C:\Users\Пользователь\Picture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785794"/>
            <a:ext cx="1743075" cy="2095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7" name="Picture 3" descr="C:\Users\Пользователь\Pictures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6462" y="2230438"/>
            <a:ext cx="2545977" cy="27107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748" name="Picture 4" descr="C:\Users\Пользователь\Pictures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25144"/>
            <a:ext cx="135255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Pictures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0"/>
            <a:ext cx="9144000" cy="68431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Локоть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исконно древнерусская мера длины, известная уже в 11 веке. Значение древнерусского локтя в 10.25-10.5 вершков (в среднем приблизительно 46-47 см)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170" name="Picture 2" descr="C:\Users\Пользователь\Pictures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05064"/>
            <a:ext cx="5854700" cy="2540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Косая сажень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разных регионах равнялась от 213 до 248 см и определялась расстоянием от пальцев ноги до конца пальцев вытянутой вверх по диагонали руки.</a:t>
            </a:r>
            <a:endParaRPr lang="ru-RU" dirty="0"/>
          </a:p>
        </p:txBody>
      </p:sp>
      <p:pic>
        <p:nvPicPr>
          <p:cNvPr id="2050" name="Picture 2" descr="C:\Users\Пользователь\Pictures\кася саж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3923928" cy="2996952"/>
          </a:xfrm>
          <a:prstGeom prst="rect">
            <a:avLst/>
          </a:prstGeom>
          <a:noFill/>
        </p:spPr>
      </p:pic>
      <p:pic>
        <p:nvPicPr>
          <p:cNvPr id="6" name="Picture 3" descr="C:\Users\Пользователь\Pictures\175238_html_4f67a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4392488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Аршин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был узаконен в России в качестве основной меры длины 4 июня 1899 года «Положением о мерах и весах».</a:t>
            </a:r>
            <a:endParaRPr lang="ru-RU" dirty="0"/>
          </a:p>
        </p:txBody>
      </p:sp>
      <p:pic>
        <p:nvPicPr>
          <p:cNvPr id="1026" name="Picture 2" descr="C:\Users\Пользователь\Pictures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645024"/>
            <a:ext cx="6278563" cy="299037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325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Pictures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496944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714356"/>
            <a:ext cx="4643470" cy="58601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        Верста</a:t>
            </a:r>
          </a:p>
          <a:p>
            <a:r>
              <a:rPr lang="ru-RU" dirty="0" smtClean="0"/>
              <a:t>старорусская </a:t>
            </a:r>
            <a:r>
              <a:rPr lang="ru-RU" dirty="0" smtClean="0"/>
              <a:t>путевая мера (её раннее название - ''поприще''). Этим словом, первоначально называли расстояние, пройденное от одного поворота плуга до другого во время пахоты. Два названия долгое время употреблялись параллельно, как синонимы. </a:t>
            </a:r>
            <a:endParaRPr lang="ru-RU" dirty="0"/>
          </a:p>
        </p:txBody>
      </p:sp>
      <p:pic>
        <p:nvPicPr>
          <p:cNvPr id="10242" name="Picture 2" descr="C:\Users\Пользователь\Pictures\картинк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816424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198</TotalTime>
  <Words>327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Старинные русские меры длины</vt:lpstr>
      <vt:lpstr>Цель проекта:</vt:lpstr>
      <vt:lpstr>Содержание</vt:lpstr>
      <vt:lpstr>Слайд 4</vt:lpstr>
      <vt:lpstr>Локоть</vt:lpstr>
      <vt:lpstr>Косая сажень</vt:lpstr>
      <vt:lpstr>Аршин</vt:lpstr>
      <vt:lpstr>Слайд 8</vt:lpstr>
      <vt:lpstr>Слайд 9</vt:lpstr>
      <vt:lpstr>Пядь </vt:lpstr>
      <vt:lpstr>Слайд 11</vt:lpstr>
      <vt:lpstr>Шаг </vt:lpstr>
      <vt:lpstr>Современные меры длины</vt:lpstr>
      <vt:lpstr>Пословицы</vt:lpstr>
      <vt:lpstr>Старинные меры длины в художественной литературе </vt:lpstr>
      <vt:lpstr>Исследования:</vt:lpstr>
      <vt:lpstr>Вывод: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русские меры длины.</dc:title>
  <dc:creator>Пользователь</dc:creator>
  <cp:lastModifiedBy>Admin</cp:lastModifiedBy>
  <cp:revision>30</cp:revision>
  <dcterms:created xsi:type="dcterms:W3CDTF">2016-02-24T17:23:46Z</dcterms:created>
  <dcterms:modified xsi:type="dcterms:W3CDTF">2016-03-17T04:53:43Z</dcterms:modified>
</cp:coreProperties>
</file>