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2" r:id="rId3"/>
    <p:sldId id="271" r:id="rId4"/>
    <p:sldId id="268" r:id="rId5"/>
    <p:sldId id="269" r:id="rId6"/>
    <p:sldId id="258" r:id="rId7"/>
    <p:sldId id="260" r:id="rId8"/>
    <p:sldId id="275" r:id="rId9"/>
    <p:sldId id="276" r:id="rId10"/>
    <p:sldId id="264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21E81-8C81-4347-B1D3-8B0B4457C1FC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6C84-0AE7-4343-B35C-AC852FC8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46C84-0AE7-4343-B35C-AC852FC8822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46C84-0AE7-4343-B35C-AC852FC8822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055C91-06FD-413D-B541-347A6706C159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9C6AF7-DAB5-41A2-9CB6-4F76815B4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43838" cy="185738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Сложение и вычитание положительных и отрицательных чисел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000636"/>
            <a:ext cx="6172200" cy="1371600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«Есть в математике нечто, вызывающее человеческий восторг» (Ф. </a:t>
            </a:r>
            <a:r>
              <a:rPr lang="ru-RU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Хаусдорф</a:t>
            </a:r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уммы чисел_верт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86380" y="2357430"/>
            <a:ext cx="67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3643314"/>
            <a:ext cx="58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929198"/>
            <a:ext cx="79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авните_числа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57166"/>
            <a:ext cx="8358246" cy="600079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2285992"/>
            <a:ext cx="5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&lt;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08" y="28574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&lt;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335756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&gt;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&gt;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60" y="192880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&lt;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7884" y="27146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&lt;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884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&lt;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6446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зрастание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5830"/>
          <a:stretch>
            <a:fillRect/>
          </a:stretch>
        </p:blipFill>
        <p:spPr bwMode="auto">
          <a:xfrm>
            <a:off x="357158" y="2357430"/>
            <a:ext cx="7467600" cy="31814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42862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-12,7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2148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5" y="4286256"/>
            <a:ext cx="64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-1,5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421481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4214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421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421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42148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5,5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4214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Кросс- опрос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Число, которому соответствует точка на координатной прямой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2071678"/>
            <a:ext cx="236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714620"/>
            <a:ext cx="9178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двух чисел на координатной прямой больше то число,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расположено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2" y="357187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правее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14338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Число, не являющееся ни отрицательным, ни положительным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68" y="500063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42926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Натуральные числа, им противоположные и нуль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868" y="6000768"/>
            <a:ext cx="137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целые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Кросс- опрос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57874" cy="40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справа от точки О (0)  расположены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14311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числа «+»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2786058"/>
            <a:ext cx="5757874" cy="4000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 точки О (0)  расположены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342900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отрицательные числа «-»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42910" y="4143380"/>
            <a:ext cx="7858180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err="1" smtClean="0"/>
              <a:t>дв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числа, отличающиеся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друг от друга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знаками называются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28638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противоположными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Минус с минусом сложить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Можно минус получить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сложишь минус, плюс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получится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конфуз?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 числа ты выбирай,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сильнее, не зевай!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Модули их отними,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все числа помири!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6"/>
            <a:ext cx="8215370" cy="611665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210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600076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Ответ: -7; -6;-5;-4;-3;-2;-1;0;1;2;3;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76177"/>
          <a:stretch>
            <a:fillRect/>
          </a:stretch>
        </p:blipFill>
        <p:spPr bwMode="auto">
          <a:xfrm>
            <a:off x="428597" y="214290"/>
            <a:ext cx="8429684" cy="19288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Рисунок 4" descr="рис4"/>
          <p:cNvPicPr/>
          <p:nvPr/>
        </p:nvPicPr>
        <p:blipFill>
          <a:blip r:embed="rId2" cstate="print"/>
          <a:srcRect t="17544" b="52632"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зымянный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b="18501"/>
          <a:stretch>
            <a:fillRect/>
          </a:stretch>
        </p:blipFill>
        <p:spPr bwMode="auto">
          <a:xfrm>
            <a:off x="642910" y="1500174"/>
            <a:ext cx="6924580" cy="397194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29256" y="21431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3071810"/>
            <a:ext cx="72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350043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4000504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4429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48577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-18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25717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</a:t>
            </a:r>
            <a:endParaRPr lang="ru-RU" dirty="0"/>
          </a:p>
        </p:txBody>
      </p:sp>
      <p:pic>
        <p:nvPicPr>
          <p:cNvPr id="17" name="Содержимое 3" descr="Безымянный"/>
          <p:cNvPicPr>
            <a:picLocks/>
          </p:cNvPicPr>
          <p:nvPr/>
        </p:nvPicPr>
        <p:blipFill>
          <a:blip r:embed="rId3" cstate="print"/>
          <a:srcRect b="18501"/>
          <a:stretch>
            <a:fillRect/>
          </a:stretch>
        </p:blipFill>
        <p:spPr bwMode="auto">
          <a:xfrm>
            <a:off x="714348" y="1500174"/>
            <a:ext cx="6924580" cy="397194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Содержимое 3" descr="Безымянный"/>
          <p:cNvPicPr>
            <a:picLocks/>
          </p:cNvPicPr>
          <p:nvPr/>
        </p:nvPicPr>
        <p:blipFill>
          <a:blip r:embed="rId3" cstate="print"/>
          <a:srcRect b="18501"/>
          <a:stretch>
            <a:fillRect/>
          </a:stretch>
        </p:blipFill>
        <p:spPr bwMode="auto">
          <a:xfrm>
            <a:off x="642910" y="1500174"/>
            <a:ext cx="6924580" cy="397194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Содержимое 3" descr="Безымянный"/>
          <p:cNvPicPr>
            <a:picLocks/>
          </p:cNvPicPr>
          <p:nvPr/>
        </p:nvPicPr>
        <p:blipFill>
          <a:blip r:embed="rId3" cstate="print"/>
          <a:srcRect b="18501"/>
          <a:stretch>
            <a:fillRect/>
          </a:stretch>
        </p:blipFill>
        <p:spPr bwMode="auto">
          <a:xfrm>
            <a:off x="642910" y="1500174"/>
            <a:ext cx="6924580" cy="397194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" name="Содержимое 3" descr="Безымянный"/>
          <p:cNvPicPr>
            <a:picLocks/>
          </p:cNvPicPr>
          <p:nvPr/>
        </p:nvPicPr>
        <p:blipFill>
          <a:blip r:embed="rId3" cstate="print"/>
          <a:srcRect b="18501"/>
          <a:stretch>
            <a:fillRect/>
          </a:stretch>
        </p:blipFill>
        <p:spPr bwMode="auto">
          <a:xfrm>
            <a:off x="714348" y="1500174"/>
            <a:ext cx="6924580" cy="397194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" name="Содержимое 3" descr="Безымянный"/>
          <p:cNvPicPr>
            <a:picLocks/>
          </p:cNvPicPr>
          <p:nvPr/>
        </p:nvPicPr>
        <p:blipFill>
          <a:blip r:embed="rId3" cstate="print"/>
          <a:srcRect b="18501"/>
          <a:stretch>
            <a:fillRect/>
          </a:stretch>
        </p:blipFill>
        <p:spPr bwMode="auto">
          <a:xfrm>
            <a:off x="642910" y="1500174"/>
            <a:ext cx="6924580" cy="397194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407"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Содержимое 3" descr="рис5"/>
          <p:cNvPicPr>
            <a:picLocks/>
          </p:cNvPicPr>
          <p:nvPr/>
        </p:nvPicPr>
        <p:blipFill>
          <a:blip r:embed="rId2" cstate="print"/>
          <a:srcRect l="7407"/>
          <a:stretch>
            <a:fillRect/>
          </a:stretch>
        </p:blipFill>
        <p:spPr bwMode="auto">
          <a:xfrm>
            <a:off x="-142908" y="142852"/>
            <a:ext cx="914400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743</TotalTime>
  <Words>204</Words>
  <Application>Microsoft Office PowerPoint</Application>
  <PresentationFormat>Экран (4:3)</PresentationFormat>
  <Paragraphs>63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Сложение и вычитание положительных и отрицательных чисел</vt:lpstr>
      <vt:lpstr>Кросс- опрос</vt:lpstr>
      <vt:lpstr>Кросс- опрос</vt:lpstr>
      <vt:lpstr>Запомни!</vt:lpstr>
      <vt:lpstr>Слайд 5</vt:lpstr>
      <vt:lpstr>Слайд 6</vt:lpstr>
      <vt:lpstr>Слайд 7</vt:lpstr>
      <vt:lpstr>Самостоятельная работа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</dc:title>
  <dc:creator>Admin</dc:creator>
  <cp:lastModifiedBy>Admin</cp:lastModifiedBy>
  <cp:revision>59</cp:revision>
  <dcterms:created xsi:type="dcterms:W3CDTF">2014-02-28T12:00:08Z</dcterms:created>
  <dcterms:modified xsi:type="dcterms:W3CDTF">2014-03-31T09:43:34Z</dcterms:modified>
</cp:coreProperties>
</file>